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F1A3AD-20A0-0229-F595-A88C222CB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0A9247-D3E9-F1A3-B466-AFF1669378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BFCC3E-5EB3-E301-7CD9-9F9EA5E8A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2E6024-A038-12F5-19DF-01AFF9CE6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B7DB7B-4728-BEFF-90B1-C147967E3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321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F38C9E-2760-894B-C140-052D85FF3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7E5716-E3F5-76FE-7CFD-FDE8153150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E4FE5E-8A28-9870-9C2A-5B142FD3F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2AD650-6A57-28AB-1F7A-903F5BC8B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0A99B0-7137-1A50-F074-64382A94F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290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9A27054-188F-C2FE-F5E1-DB1D1C703C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4D7FAC-FF00-E3E8-7A36-68127B721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5CAEB3-74DA-DE18-0EFD-B5EA3D1FD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4A397C-2BD8-3D1F-B678-090AA29D4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5C2BEA-06E8-5F49-93C3-E4C8E082B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714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BA87D-1B58-E0BD-8850-5F15EE530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DA6CE5-E405-1CAF-5C02-0CF5B9AA5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6653DD-6491-A50C-A302-1F88BB832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01255C-2221-CE0E-844A-3B086B5FE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9EFF48-5156-436A-6DB1-8BDA0C873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5878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659248-3AAF-46FB-FC97-357DB9C83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8B49F5-46B1-D190-234E-5F44161A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C67353-F660-EDBD-9DC2-18E56DE29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7B5E9C-5FBE-179A-8684-472007883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8095ED-75A5-CE6B-D7B8-34EF75435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59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2B28E1-D9B7-D0C7-9881-3E7A003DD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EE2B0F-4C58-27D2-4D63-97877A5AC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22B7D4-881D-48EA-3169-51273A445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41B079-C27C-DA83-CD30-06680ACD0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8FBF36-C5B3-C888-223F-E2ABA2DC1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E522C2-C677-2ED7-64CF-726CCFBA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419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5F55ED-8DA0-E8F1-F632-267B4A97F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5ADFC4-FA54-9584-C825-2BCAECC64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CBB332-A1EA-4D8B-9A02-498A68EF96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31744F-7BA9-CE1C-2666-8C3351594D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02C2FD-D396-FDFD-3D4A-673127350E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95A2B5A-447D-0590-DF1C-2F3DE3922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8189A19-E8CA-D555-546E-783B90F59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4BB6A4F-C5AA-1D20-A867-A9B110408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811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B90012-4D75-327A-5AFD-166AF66B0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07EBC0-A096-8CD8-1E40-3DD87A425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F12FE3C-662E-58AB-94DC-41C937019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2B571AF-A561-016A-8BCC-946DF692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716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B602CCD-D23F-0A7C-A9D0-D4C352D17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992F754-70FF-6BFF-16B1-F317295D1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1A563A-0ADF-3CE3-A809-5000FD9F0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756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665A79-5CB2-9208-4225-1C5EE0777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EB402B-9037-2668-F815-595F201A2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CAA76C-7B40-E5BF-5980-F64FC181DC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D5FDEB-7A2F-3A2F-F0CF-356BA471E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F9F7A8-2635-9059-1AA2-FE83D2DA6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93479F-CED4-00AF-9B78-EC73B8387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646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50D788-7251-B0F3-DE89-2756ECCBD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310D6B8-4615-8EEC-DE33-CB4C807C72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CD0ADA-74B0-FAE9-0AD3-08EF5F6765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816EC2-F6D0-393D-E57C-88AB66F2A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BE03BD-CB11-B414-BBF9-04F2D4273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44614C-2699-FE97-5F1A-DE1848D15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401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709D9C7-3B97-7CB1-5BE8-7E821CB91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F3F270-3D99-E2AF-ED79-574E19B5C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D5A6EC-7EE7-C684-DA94-159D45D899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300897-0154-455E-1DCE-2C24D4CAB0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AF4570-63DB-1731-B347-00D8EFFD0A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584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9526B4B-7BD6-BA80-D549-CB7FE1003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469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446A60-735D-0250-FED2-6F383EF1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9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F51D25C-47B8-263B-5630-88FA3BB28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79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FFA86F8-25E8-4B29-E804-70A060B043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43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F424BB6-1944-B4D9-AF17-A89B4E81F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408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8AAF7BB-F003-B6D9-4323-550C47764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614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B5DCEC9-E858-60EB-3233-BAE169C158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064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67925EE-6FA7-1F46-31FD-E2032E173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773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F66886D-7462-CB44-914C-E853019990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6362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ED949AE-DC07-19F9-B8F1-309DAF2E1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142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7F1C154-67E0-D3FC-5B3A-3ACB95FE30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981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93D1D70-3408-9A1C-870B-9A90B0676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1767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6C0A3D5-6160-5A11-8316-EEC9A350E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9147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CB63376-182B-EDD1-AF61-2FBC4B2C5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477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1F2A4EB-7345-E7D4-82F9-5DE22839F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462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B56F0E2-EF62-F008-90D1-9E5DA5EDB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216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43C947C-5D2A-58F2-E674-65E5544587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220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8A502D2-7782-FCEF-061C-9E25CDC959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4726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BB72408-1735-4E85-D83F-CB526FBDBC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63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8A5F1B5-D322-2811-DE51-90D2BA47B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3543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32F6561-BEAD-B2BA-7679-5808B94DF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4213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2FAA23B-FF2F-56D2-F064-CE0D7A23F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61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C7740C2-64E7-DE81-0383-7D38824242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6621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712C1F0-6493-1ADF-A14C-73771A1EB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0255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B6C1F3F-D16A-1309-66DA-8C0CF1A43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38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0415DB8-298D-2066-9FE5-5CA5F4B8F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8905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E5B94FF-97B9-93F5-A687-3202C3DDE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246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B2B5D6-F8D0-B577-E8BE-711F9ACAE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3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BF2CC36-13C3-B2F5-38C3-D089FCC0CF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55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4A755FD-8102-BBDD-F98C-5FBB6C0D8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7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499D7C-3665-38AE-6856-8523A8B61C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299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D8FB022-7D68-226E-C099-B07A98E925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251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69FEEAC-6722-00C8-C2D9-1CB4A64C0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197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0</Words>
  <Application>Microsoft Office PowerPoint</Application>
  <PresentationFormat>와이드스크린</PresentationFormat>
  <Paragraphs>0</Paragraphs>
  <Slides>33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이영규</dc:creator>
  <cp:lastModifiedBy>이영규</cp:lastModifiedBy>
  <cp:revision>2</cp:revision>
  <dcterms:created xsi:type="dcterms:W3CDTF">2023-05-06T04:06:47Z</dcterms:created>
  <dcterms:modified xsi:type="dcterms:W3CDTF">2023-05-06T04:46:30Z</dcterms:modified>
</cp:coreProperties>
</file>

<file path=docProps/thumbnail.jpeg>
</file>